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61263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2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2</cp:revision>
  <dcterms:created xsi:type="dcterms:W3CDTF">2011-01-21T15:00:27Z</dcterms:created>
  <dcterms:modified xsi:type="dcterms:W3CDTF">2018-11-19T18:37:02Z</dcterms:modified>
</cp:coreProperties>
</file>